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5" r:id="rId4"/>
    <p:sldId id="279" r:id="rId5"/>
    <p:sldId id="277" r:id="rId6"/>
    <p:sldId id="273" r:id="rId7"/>
    <p:sldId id="278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bin"/><Relationship Id="rId3" Type="http://schemas.openxmlformats.org/officeDocument/2006/relationships/image" Target="../media/image3.png"/><Relationship Id="rId7" Type="http://schemas.openxmlformats.org/officeDocument/2006/relationships/image" Target="../media/image11.bin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4E9EE6F-A25D-4211-85FE-DAFC7C374F0F}"/>
              </a:ext>
            </a:extLst>
          </p:cNvPr>
          <p:cNvSpPr txBox="1"/>
          <p:nvPr/>
        </p:nvSpPr>
        <p:spPr>
          <a:xfrm>
            <a:off x="956404" y="949646"/>
            <a:ext cx="3959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CC320BF-A2E1-4688-A414-C14AD2E6D41A}"/>
              </a:ext>
            </a:extLst>
          </p:cNvPr>
          <p:cNvSpPr txBox="1"/>
          <p:nvPr/>
        </p:nvSpPr>
        <p:spPr>
          <a:xfrm>
            <a:off x="6257629" y="945479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3C63CF1-752F-94EF-D78F-1B596F1CD1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874" y="1295498"/>
            <a:ext cx="4489645" cy="511903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84352DF-535A-AC1A-E7A8-EFA9CC0621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0990" y="1295498"/>
            <a:ext cx="4454679" cy="511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Lecture offerte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321D0BB-81B2-4ABC-9C37-9A8C4716E85C}"/>
              </a:ext>
            </a:extLst>
          </p:cNvPr>
          <p:cNvSpPr txBox="1"/>
          <p:nvPr/>
        </p:nvSpPr>
        <p:spPr>
          <a:xfrm>
            <a:off x="541665" y="1395256"/>
            <a:ext cx="3959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BB46AFB-4682-4D31-A52D-BE870E66D544}"/>
              </a:ext>
            </a:extLst>
          </p:cNvPr>
          <p:cNvSpPr txBox="1"/>
          <p:nvPr/>
        </p:nvSpPr>
        <p:spPr>
          <a:xfrm>
            <a:off x="6522508" y="314076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8B9E7DE-ADEE-DDF0-2B10-C8C366FBA3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783" y="1856921"/>
            <a:ext cx="5907036" cy="4157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28618B0-305A-4EE7-8F97-EA09089BE4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1183" y="784076"/>
            <a:ext cx="5907037" cy="4049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18965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44C9EC04-62B7-4D00-B174-A2FD57C46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Echanges sur le carnaval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3CC7C61-9C7E-4347-B964-4DB4BAC2DE55}"/>
              </a:ext>
            </a:extLst>
          </p:cNvPr>
          <p:cNvSpPr txBox="1"/>
          <p:nvPr/>
        </p:nvSpPr>
        <p:spPr>
          <a:xfrm>
            <a:off x="2854790" y="2898843"/>
            <a:ext cx="6324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Que sait-on sur le carnaval ?</a:t>
            </a:r>
          </a:p>
        </p:txBody>
      </p:sp>
      <p:pic>
        <p:nvPicPr>
          <p:cNvPr id="14" name="Picture 10" descr="Carnaval Venise, Masques">
            <a:extLst>
              <a:ext uri="{FF2B5EF4-FFF2-40B4-BE49-F238E27FC236}">
                <a16:creationId xmlns:a16="http://schemas.microsoft.com/office/drawing/2014/main" id="{1CB9EFF7-D019-4DF3-92E2-5A7588BAA0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8210">
            <a:off x="9423195" y="4099090"/>
            <a:ext cx="1608633" cy="120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B3E8125-F658-4136-90CD-B4CB8E2D05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689" y="4172939"/>
            <a:ext cx="2595130" cy="173008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810B140-FBA9-4C38-92F8-45F1014493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4596">
            <a:off x="421737" y="1747469"/>
            <a:ext cx="2194560" cy="146304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FB31E72-107C-41EC-B24A-0040FF49F9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9648">
            <a:off x="8863604" y="1315536"/>
            <a:ext cx="2394857" cy="1596571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394A2166-ECD8-4969-B8F6-49E56914A02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01330">
            <a:off x="664813" y="4062585"/>
            <a:ext cx="2677968" cy="178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068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Carte mentale sur le carnaval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3C4F133-190D-44CD-BC35-BC34A2137C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09" y="1140949"/>
            <a:ext cx="8446489" cy="5000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638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6474" y="993256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Je récite mon poème :</a:t>
            </a:r>
          </a:p>
          <a:p>
            <a:pPr marL="571500" indent="-571500">
              <a:buFontTx/>
              <a:buChar char="-"/>
            </a:pPr>
            <a:r>
              <a:rPr lang="fr-FR" sz="3600" dirty="0"/>
              <a:t>devant un petit groupe d’élèves</a:t>
            </a:r>
          </a:p>
          <a:p>
            <a:r>
              <a:rPr lang="fr-FR" sz="3600" dirty="0"/>
              <a:t>ou</a:t>
            </a:r>
          </a:p>
          <a:p>
            <a:r>
              <a:rPr lang="fr-FR" sz="3600" dirty="0"/>
              <a:t>- devant la classe entière</a:t>
            </a:r>
          </a:p>
          <a:p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3 – Je participe à des échanges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itre 3">
            <a:extLst>
              <a:ext uri="{FF2B5EF4-FFF2-40B4-BE49-F238E27FC236}">
                <a16:creationId xmlns:a16="http://schemas.microsoft.com/office/drawing/2014/main" id="{9EFA0DCF-C83A-44DF-BB35-CE9DA66CB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194" y="246432"/>
            <a:ext cx="7476646" cy="703263"/>
          </a:xfrm>
        </p:spPr>
        <p:txBody>
          <a:bodyPr>
            <a:noAutofit/>
          </a:bodyPr>
          <a:lstStyle/>
          <a:p>
            <a:r>
              <a:rPr lang="fr-FR" sz="4000" b="1" dirty="0"/>
              <a:t>Je présente mon livre (1</a:t>
            </a:r>
            <a:r>
              <a:rPr lang="fr-FR" sz="4000" b="1" baseline="30000" dirty="0"/>
              <a:t>er</a:t>
            </a:r>
            <a:r>
              <a:rPr lang="fr-FR" sz="4000" b="1" dirty="0"/>
              <a:t> groupe)</a:t>
            </a:r>
          </a:p>
        </p:txBody>
      </p:sp>
      <p:pic>
        <p:nvPicPr>
          <p:cNvPr id="15" name="Picture 2" descr="Livre, Ouvert, Mythologie, Celtique">
            <a:extLst>
              <a:ext uri="{FF2B5EF4-FFF2-40B4-BE49-F238E27FC236}">
                <a16:creationId xmlns:a16="http://schemas.microsoft.com/office/drawing/2014/main" id="{68E6BD17-8539-4227-BD0E-65C49364AE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840" y="1752622"/>
            <a:ext cx="6477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3659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130</Words>
  <Application>Microsoft Office PowerPoint</Application>
  <PresentationFormat>Grand écran</PresentationFormat>
  <Paragraphs>38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Lecture offerte</vt:lpstr>
      <vt:lpstr>Echanges sur le carnaval</vt:lpstr>
      <vt:lpstr>Carte mentale sur le carnaval :</vt:lpstr>
      <vt:lpstr>Récitation du poème</vt:lpstr>
      <vt:lpstr>Je présente mon livre (1er groupe)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37</cp:revision>
  <dcterms:created xsi:type="dcterms:W3CDTF">2021-07-17T07:25:24Z</dcterms:created>
  <dcterms:modified xsi:type="dcterms:W3CDTF">2022-07-31T19:48:48Z</dcterms:modified>
</cp:coreProperties>
</file>